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2"/>
  </p:notesMasterIdLst>
  <p:sldIdLst>
    <p:sldId id="256" r:id="rId2"/>
    <p:sldId id="298" r:id="rId3"/>
    <p:sldId id="278" r:id="rId4"/>
    <p:sldId id="326" r:id="rId5"/>
    <p:sldId id="292" r:id="rId6"/>
    <p:sldId id="288" r:id="rId7"/>
    <p:sldId id="335" r:id="rId8"/>
    <p:sldId id="265" r:id="rId9"/>
    <p:sldId id="294" r:id="rId10"/>
    <p:sldId id="293" r:id="rId11"/>
    <p:sldId id="299" r:id="rId12"/>
    <p:sldId id="258" r:id="rId13"/>
    <p:sldId id="300" r:id="rId14"/>
    <p:sldId id="328" r:id="rId15"/>
    <p:sldId id="329" r:id="rId16"/>
    <p:sldId id="331" r:id="rId17"/>
    <p:sldId id="332" r:id="rId18"/>
    <p:sldId id="330" r:id="rId19"/>
    <p:sldId id="301" r:id="rId20"/>
    <p:sldId id="302" r:id="rId21"/>
    <p:sldId id="320" r:id="rId22"/>
    <p:sldId id="319" r:id="rId23"/>
    <p:sldId id="321" r:id="rId24"/>
    <p:sldId id="291" r:id="rId25"/>
    <p:sldId id="303" r:id="rId26"/>
    <p:sldId id="290" r:id="rId27"/>
    <p:sldId id="295" r:id="rId28"/>
    <p:sldId id="322" r:id="rId29"/>
    <p:sldId id="266" r:id="rId30"/>
    <p:sldId id="267" r:id="rId31"/>
    <p:sldId id="270" r:id="rId32"/>
    <p:sldId id="268" r:id="rId33"/>
    <p:sldId id="269" r:id="rId34"/>
    <p:sldId id="304" r:id="rId35"/>
    <p:sldId id="271" r:id="rId36"/>
    <p:sldId id="272" r:id="rId37"/>
    <p:sldId id="305" r:id="rId38"/>
    <p:sldId id="306" r:id="rId39"/>
    <p:sldId id="323" r:id="rId40"/>
    <p:sldId id="316" r:id="rId41"/>
    <p:sldId id="312" r:id="rId42"/>
    <p:sldId id="311" r:id="rId43"/>
    <p:sldId id="334" r:id="rId44"/>
    <p:sldId id="310" r:id="rId45"/>
    <p:sldId id="313" r:id="rId46"/>
    <p:sldId id="314" r:id="rId47"/>
    <p:sldId id="315" r:id="rId48"/>
    <p:sldId id="333" r:id="rId49"/>
    <p:sldId id="317" r:id="rId50"/>
    <p:sldId id="325" r:id="rId51"/>
    <p:sldId id="327" r:id="rId52"/>
    <p:sldId id="307" r:id="rId53"/>
    <p:sldId id="308" r:id="rId54"/>
    <p:sldId id="309" r:id="rId55"/>
    <p:sldId id="318" r:id="rId56"/>
    <p:sldId id="279" r:id="rId57"/>
    <p:sldId id="275" r:id="rId58"/>
    <p:sldId id="260" r:id="rId59"/>
    <p:sldId id="276" r:id="rId60"/>
    <p:sldId id="32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18E73-D570-4032-8B89-30F57F3A38C9}" v="2" dt="2023-06-05T10:40:20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86D18E73-D570-4032-8B89-30F57F3A38C9}"/>
    <pc:docChg chg="custSel addSld modSld">
      <pc:chgData name="Emily Crose" userId="5a1598ef78992c55" providerId="LiveId" clId="{86D18E73-D570-4032-8B89-30F57F3A38C9}" dt="2023-06-05T10:48:33.212" v="803" actId="20577"/>
      <pc:docMkLst>
        <pc:docMk/>
      </pc:docMkLst>
      <pc:sldChg chg="modSp mod">
        <pc:chgData name="Emily Crose" userId="5a1598ef78992c55" providerId="LiveId" clId="{86D18E73-D570-4032-8B89-30F57F3A38C9}" dt="2023-05-25T17:11:27.982" v="52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5-25T17:11:27.982" v="5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5-25T16:45:07.785" v="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5-25T16:45:07.785" v="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5-25T16:45:15.739" v="15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5-25T16:45:15.739" v="15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5-25T16:45:02.084" v="7" actId="20577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5-25T16:45:02.084" v="7" actId="20577"/>
          <ac:spMkLst>
            <pc:docMk/>
            <pc:sldMk cId="3519171936" sldId="278"/>
            <ac:spMk id="4" creationId="{8128039C-0EE4-9C77-38DE-69A5998C5EFF}"/>
          </ac:spMkLst>
        </pc:spChg>
      </pc:sldChg>
      <pc:sldChg chg="modSp mod">
        <pc:chgData name="Emily Crose" userId="5a1598ef78992c55" providerId="LiveId" clId="{86D18E73-D570-4032-8B89-30F57F3A38C9}" dt="2023-05-25T16:44:58.747" v="5" actId="2057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5-25T16:44:58.747" v="5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  <pc:sldChg chg="addSp delSp modSp new mod setBg modClrScheme setClrOvrMap chgLayout modNotesTx">
        <pc:chgData name="Emily Crose" userId="5a1598ef78992c55" providerId="LiveId" clId="{86D18E73-D570-4032-8B89-30F57F3A38C9}" dt="2023-06-05T10:48:33.212" v="803" actId="20577"/>
        <pc:sldMkLst>
          <pc:docMk/>
          <pc:sldMk cId="2103907980" sldId="335"/>
        </pc:sldMkLst>
        <pc:spChg chg="del mod">
          <ac:chgData name="Emily Crose" userId="5a1598ef78992c55" providerId="LiveId" clId="{86D18E73-D570-4032-8B89-30F57F3A38C9}" dt="2023-06-05T10:40:28.534" v="57" actId="700"/>
          <ac:spMkLst>
            <pc:docMk/>
            <pc:sldMk cId="2103907980" sldId="335"/>
            <ac:spMk id="2" creationId="{2282F1BA-EE3E-ABA4-6D94-690432B42827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9" creationId="{F8C668FA-2417-47B5-B454-2D55FC17FF7A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13" creationId="{2B4CDDF6-55C3-415A-8D8B-7E03C3D616FC}"/>
          </ac:spMkLst>
        </pc:spChg>
        <pc:picChg chg="add mo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4" creationId="{BA9210EF-4A98-28A7-1C06-5A44B405886D}"/>
          </ac:picMkLst>
        </pc:picChg>
        <pc:picChg chg="ad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11" creationId="{97FEBA57-8992-46BB-BCF0-5A83FE8E01E8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think of software development and operating systems, I think of pizza. A deep dish pizza in particular has many layers to it. Of course you have the crust. In a deep dish pizza, controversially, you have a layer of cheese, a layer of toppings, another layer of cheese and a layer of sauce and toppings. In programming, the first few layers is the operating system. It’s on top of this crust of operating system that we build our applications </a:t>
            </a:r>
            <a:r>
              <a:rPr lang="en-US"/>
              <a:t>to run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1 Day 4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70F10A-4AE0-900A-BDD6-828E8675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day 3</a:t>
            </a:r>
          </a:p>
        </p:txBody>
      </p:sp>
    </p:spTree>
    <p:extLst>
      <p:ext uri="{BB962C8B-B14F-4D97-AF65-F5344CB8AC3E}">
        <p14:creationId xmlns:p14="http://schemas.microsoft.com/office/powerpoint/2010/main" val="5178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Questions From Day 3?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2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lice of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A9210EF-4A98-28A7-1C06-5A44B405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1238</TotalTime>
  <Words>806</Words>
  <Application>Microsoft Office PowerPoint</Application>
  <PresentationFormat>Widescreen</PresentationFormat>
  <Paragraphs>119</Paragraphs>
  <Slides>60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Celestial</vt:lpstr>
      <vt:lpstr>Introduction to Software Business Product management</vt:lpstr>
      <vt:lpstr>Review of day 3</vt:lpstr>
      <vt:lpstr>Questions From Day 3?</vt:lpstr>
      <vt:lpstr>Terms to listen for</vt:lpstr>
      <vt:lpstr>Applications &amp; Operating Systems</vt:lpstr>
      <vt:lpstr>Operating Systems Overview</vt:lpstr>
      <vt:lpstr>PowerPoint Presentation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Review Day 4</vt:lpstr>
      <vt:lpstr>Question or clarifications?</vt:lpstr>
      <vt:lpstr>Preview Week 2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2023-06-05T10:48:34Z</dcterms:modified>
</cp:coreProperties>
</file>